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be.com/@gpatausac8429?si=eo9J3oj8eWy_pSF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15068" cy="16002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IN" sz="66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STUDENT ACTIVITY CENTER (SAC)</a:t>
            </a:r>
            <a:endParaRPr lang="en-US" sz="66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819400"/>
            <a:ext cx="5114778" cy="11012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dirty="0" smtClean="0"/>
              <a:t>Cultural 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 smtClean="0"/>
              <a:t>Social 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 smtClean="0"/>
              <a:t>Professional activities </a:t>
            </a:r>
          </a:p>
          <a:p>
            <a:pPr marL="457200" indent="-457200">
              <a:buFont typeface="Arial" pitchFamily="34" charset="0"/>
              <a:buChar char="•"/>
            </a:pPr>
            <a:endParaRPr lang="en-IN" dirty="0" smtClean="0"/>
          </a:p>
          <a:p>
            <a:pPr marL="457200" indent="-457200">
              <a:buFont typeface="Arial" pitchFamily="34" charset="0"/>
              <a:buChar char="•"/>
            </a:pPr>
            <a:endParaRPr lang="en-IN" dirty="0" smtClean="0"/>
          </a:p>
          <a:p>
            <a:pPr marL="457200" indent="-457200">
              <a:buFont typeface="Arial" pitchFamily="34" charset="0"/>
              <a:buChar char="•"/>
            </a:pPr>
            <a:endParaRPr lang="en-IN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 Activity Center, was initiated in the year 2018-19 under the Placement Cell of AU College of Pharmacy</a:t>
            </a:r>
          </a:p>
          <a:p>
            <a:r>
              <a:rPr lang="en-US" dirty="0" smtClean="0"/>
              <a:t>Its objectives are to provide platform to nurture, support and showcase student talent. It also is engaged in organizing extracurricular activities</a:t>
            </a:r>
          </a:p>
          <a:p>
            <a:r>
              <a:rPr lang="en-US" dirty="0" smtClean="0"/>
              <a:t>It also started conducting GPAT orientation and training classes for the last three years</a:t>
            </a:r>
          </a:p>
          <a:p>
            <a:r>
              <a:rPr lang="en-US" dirty="0" smtClean="0"/>
              <a:t>It runs two magazines. </a:t>
            </a:r>
          </a:p>
          <a:p>
            <a:pPr lvl="1"/>
            <a:r>
              <a:rPr lang="en-US" dirty="0" smtClean="0"/>
              <a:t>YUVAPRABHA –</a:t>
            </a:r>
            <a:r>
              <a:rPr lang="en-US" dirty="0" err="1" smtClean="0"/>
              <a:t>Quaterly</a:t>
            </a:r>
            <a:r>
              <a:rPr lang="en-US" dirty="0" smtClean="0"/>
              <a:t> magazine for art, culture and literature</a:t>
            </a:r>
          </a:p>
          <a:p>
            <a:pPr lvl="1"/>
            <a:r>
              <a:rPr lang="en-US" dirty="0" smtClean="0"/>
              <a:t>AUSHADHI – for technical and subject aspects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670560"/>
          </a:xfrm>
        </p:spPr>
        <p:txBody>
          <a:bodyPr/>
          <a:lstStyle/>
          <a:p>
            <a:r>
              <a:rPr lang="en-IN" dirty="0" smtClean="0"/>
              <a:t>MAGAZINES BEING RUN BY SAC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15000"/>
            <a:ext cx="3520440" cy="762000"/>
          </a:xfrm>
        </p:spPr>
        <p:txBody>
          <a:bodyPr>
            <a:normAutofit/>
          </a:bodyPr>
          <a:lstStyle/>
          <a:p>
            <a:r>
              <a:rPr lang="en-IN" sz="1700" dirty="0" err="1" smtClean="0"/>
              <a:t>Aushadhi</a:t>
            </a:r>
            <a:r>
              <a:rPr lang="en-IN" sz="1700" dirty="0" smtClean="0"/>
              <a:t>; features scientific articles written by students</a:t>
            </a:r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38600" y="5715000"/>
            <a:ext cx="3520440" cy="762000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 smtClean="0"/>
              <a:t>Yuva</a:t>
            </a:r>
            <a:r>
              <a:rPr lang="en-IN" dirty="0" smtClean="0"/>
              <a:t> </a:t>
            </a:r>
            <a:r>
              <a:rPr lang="en-IN" dirty="0" err="1" smtClean="0"/>
              <a:t>Prabha</a:t>
            </a:r>
            <a:r>
              <a:rPr lang="en-IN" dirty="0" smtClean="0"/>
              <a:t>; features art and other articles of general interest contributed </a:t>
            </a:r>
            <a:r>
              <a:rPr lang="en-IN" smtClean="0"/>
              <a:t>by students.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66800"/>
            <a:ext cx="2457096" cy="3159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5725" t="15625" r="34993" b="11458"/>
          <a:stretch>
            <a:fillRect/>
          </a:stretch>
        </p:blipFill>
        <p:spPr bwMode="auto">
          <a:xfrm>
            <a:off x="381000" y="1219200"/>
            <a:ext cx="24492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8287" t="16667" r="40044" b="29167"/>
          <a:stretch>
            <a:fillRect/>
          </a:stretch>
        </p:blipFill>
        <p:spPr bwMode="auto">
          <a:xfrm>
            <a:off x="4191000" y="1676400"/>
            <a:ext cx="23856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l="37482" t="16667" r="38506" b="22917"/>
          <a:stretch>
            <a:fillRect/>
          </a:stretch>
        </p:blipFill>
        <p:spPr bwMode="auto">
          <a:xfrm>
            <a:off x="714531" y="1919991"/>
            <a:ext cx="23700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3016" t="27083" r="47657" b="23958"/>
          <a:stretch>
            <a:fillRect/>
          </a:stretch>
        </p:blipFill>
        <p:spPr bwMode="auto">
          <a:xfrm>
            <a:off x="4572000" y="1676400"/>
            <a:ext cx="3276600" cy="466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3968" t="7292" r="33821" b="13542"/>
          <a:stretch>
            <a:fillRect/>
          </a:stretch>
        </p:blipFill>
        <p:spPr bwMode="auto">
          <a:xfrm>
            <a:off x="0" y="685800"/>
            <a:ext cx="419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299" t="14583" r="27379" b="10417"/>
          <a:stretch>
            <a:fillRect/>
          </a:stretch>
        </p:blipFill>
        <p:spPr bwMode="auto">
          <a:xfrm>
            <a:off x="0" y="0"/>
            <a:ext cx="64314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0087" t="29167" r="31260" b="33333"/>
          <a:stretch>
            <a:fillRect/>
          </a:stretch>
        </p:blipFill>
        <p:spPr bwMode="auto">
          <a:xfrm>
            <a:off x="4267200" y="3962400"/>
            <a:ext cx="4572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486400"/>
            <a:ext cx="42672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https://youtube.com/@gpatausac8429?si=eo9J3oj8eWy_pSF6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280</TotalTime>
  <Words>123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STUDENT ACTIVITY CENTER (SAC)</vt:lpstr>
      <vt:lpstr>Slide 2</vt:lpstr>
      <vt:lpstr>MAGAZINES BEING RUN BY SAC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FUNCTION TESTS</dc:title>
  <dc:creator>UMA</dc:creator>
  <cp:lastModifiedBy>admin 11</cp:lastModifiedBy>
  <cp:revision>38</cp:revision>
  <dcterms:created xsi:type="dcterms:W3CDTF">2006-08-16T00:00:00Z</dcterms:created>
  <dcterms:modified xsi:type="dcterms:W3CDTF">2023-10-27T09:16:51Z</dcterms:modified>
</cp:coreProperties>
</file>